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A59E2-69E2-4E8D-87AA-DCC05DB4E834}" type="datetimeFigureOut">
              <a:rPr lang="en-US" smtClean="0"/>
              <a:t>8/1/2015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CAD44-5105-4377-991A-D7571E3916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CAD44-5105-4377-991A-D7571E39160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7F501A-1BE4-4D96-9151-8880F0F27C7C}" type="datetime1">
              <a:rPr lang="en-US" smtClean="0"/>
              <a:t>8/1/2015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C46F0B-838B-48C7-A040-B2CD4C20B1D9}" type="datetime1">
              <a:rPr lang="en-US" smtClean="0"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DDCBBF-0573-48A9-929B-B4443EE71BA6}" type="datetime1">
              <a:rPr lang="en-US" smtClean="0"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A430E6-1D5E-47BE-9403-A34726838B25}" type="datetime1">
              <a:rPr lang="en-US" smtClean="0"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081B57-20DB-4B8E-91A2-C51574054510}" type="datetime1">
              <a:rPr lang="en-US" smtClean="0"/>
              <a:t>8/1/2015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A11D2-79EF-4D13-B3F8-6C2FBF6B423F}" type="datetime1">
              <a:rPr lang="en-US" smtClean="0"/>
              <a:t>8/1/2015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8F53A-3847-4DA1-800C-3646536EA6F5}" type="datetime1">
              <a:rPr lang="en-US" smtClean="0"/>
              <a:t>8/1/2015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F567D-8349-48B7-9EE2-B6DF96C658E0}" type="datetime1">
              <a:rPr lang="en-US" smtClean="0"/>
              <a:t>8/1/2015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55CE9E-1688-4CC2-AD58-C7CEF4B13056}" type="datetime1">
              <a:rPr lang="en-US" smtClean="0"/>
              <a:t>8/1/2015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4C0392F-C05B-4A83-9F8F-A0BA13E623E0}" type="datetime1">
              <a:rPr lang="en-US" smtClean="0"/>
              <a:t>8/1/2015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3EF74A-69E0-414A-B8B1-BA00E890DBC8}" type="datetime1">
              <a:rPr lang="en-US" smtClean="0"/>
              <a:t>8/1/2015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13BC56-93AF-454B-8266-2358325FED7A}" type="datetime1">
              <a:rPr lang="en-US" smtClean="0"/>
              <a:t>8/1/2015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http://onlineitguru.com/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C6F5F54-34B0-4A10-892F-C3F4A6D2EE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onlineitguru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s://www.facebook.com/onlineitguruindi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.linkedin.com/in/onlineitguruindia" TargetMode="External"/><Relationship Id="rId5" Type="http://schemas.openxmlformats.org/officeDocument/2006/relationships/hyperlink" Target="https://www.youtube.com/c/ONLINEITGURUINDIA" TargetMode="External"/><Relationship Id="rId4" Type="http://schemas.openxmlformats.org/officeDocument/2006/relationships/hyperlink" Target="https://plus.google.com/+ONLINEITGURUINDIA/abou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nlineitguru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419946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http://onlineitguru.com/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470025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124200"/>
            <a:ext cx="6400800" cy="1752600"/>
          </a:xfrm>
        </p:spPr>
        <p:txBody>
          <a:bodyPr/>
          <a:lstStyle/>
          <a:p>
            <a:r>
              <a:rPr lang="en-US" dirty="0"/>
              <a:t>Tableau is mainly useful to those who are of business intelligence field in any sector.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8400"/>
            <a:ext cx="1741081" cy="365125"/>
          </a:xfrm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http://onlineitguru.com/</a:t>
            </a:r>
            <a:endParaRPr lang="en-US" dirty="0"/>
          </a:p>
        </p:txBody>
      </p:sp>
      <p:pic>
        <p:nvPicPr>
          <p:cNvPr id="5" name="Picture 4" descr="OnlineITGur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2486025" cy="5238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829761"/>
          </a:xfrm>
        </p:spPr>
        <p:txBody>
          <a:bodyPr/>
          <a:lstStyle/>
          <a:p>
            <a:r>
              <a:rPr lang="en-US" dirty="0" smtClean="0"/>
              <a:t>Tableau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7772400" cy="1839511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Basically Tableau cycle represents in the form of 4 ways respectively: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Tableau Desktop -&gt;Tableau Server -&gt; Tableau Reader -&gt;Tableau public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http://onlineitguru.com/</a:t>
            </a:r>
            <a:endParaRPr lang="en-US"/>
          </a:p>
        </p:txBody>
      </p:sp>
      <p:pic>
        <p:nvPicPr>
          <p:cNvPr id="5" name="Picture 4" descr="OnlineITGur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81000"/>
            <a:ext cx="2486025" cy="523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829761"/>
          </a:xfrm>
        </p:spPr>
        <p:txBody>
          <a:bodyPr/>
          <a:lstStyle/>
          <a:p>
            <a:r>
              <a:rPr lang="en-US" dirty="0" smtClean="0"/>
              <a:t>Tableau Desktop 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48000"/>
            <a:ext cx="77724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Tableau Desktop is used to create analyzes the data by using dash boards, filters, and many more visualizations.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http://onlineitguru.com/</a:t>
            </a:r>
            <a:endParaRPr lang="en-US"/>
          </a:p>
        </p:txBody>
      </p:sp>
      <p:pic>
        <p:nvPicPr>
          <p:cNvPr id="5" name="Picture 4" descr="OnlineITGur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"/>
            <a:ext cx="2486025" cy="5238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829761"/>
          </a:xfrm>
        </p:spPr>
        <p:txBody>
          <a:bodyPr/>
          <a:lstStyle/>
          <a:p>
            <a:r>
              <a:rPr lang="en-US" dirty="0" smtClean="0"/>
              <a:t>Tableau Server 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667000"/>
            <a:ext cx="77724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Tableau Server organizes the information which has been created which secures information Tableau server acts as sharing information to web with secure.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http://onlineitguru.com/</a:t>
            </a:r>
            <a:endParaRPr lang="en-US"/>
          </a:p>
        </p:txBody>
      </p:sp>
      <p:pic>
        <p:nvPicPr>
          <p:cNvPr id="5" name="Picture 4" descr="OnlineITGur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2486025" cy="5238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829761"/>
          </a:xfrm>
        </p:spPr>
        <p:txBody>
          <a:bodyPr/>
          <a:lstStyle/>
          <a:p>
            <a:r>
              <a:rPr lang="en-US" dirty="0" smtClean="0"/>
              <a:t>Tableau Reader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43200"/>
            <a:ext cx="7772400" cy="2068111"/>
          </a:xfrm>
        </p:spPr>
        <p:txBody>
          <a:bodyPr>
            <a:normAutofit/>
          </a:bodyPr>
          <a:lstStyle/>
          <a:p>
            <a:r>
              <a:rPr lang="en-US" dirty="0" smtClean="0"/>
              <a:t>Tableau Reader</a:t>
            </a:r>
            <a:r>
              <a:rPr lang="en-US" b="1" dirty="0" smtClean="0"/>
              <a:t> </a:t>
            </a:r>
            <a:r>
              <a:rPr lang="en-US" dirty="0" smtClean="0"/>
              <a:t>is completely visualized into business intelligence format using dash boards, sorts, filters and views Tableau Reader used to share information to local.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http://onlineitguru.com/</a:t>
            </a:r>
            <a:endParaRPr lang="en-US"/>
          </a:p>
        </p:txBody>
      </p:sp>
      <p:pic>
        <p:nvPicPr>
          <p:cNvPr id="5" name="Picture 4" descr="OnlineITGur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"/>
            <a:ext cx="2486025" cy="5238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829761"/>
          </a:xfrm>
        </p:spPr>
        <p:txBody>
          <a:bodyPr/>
          <a:lstStyle/>
          <a:p>
            <a:r>
              <a:rPr lang="en-US" dirty="0" smtClean="0"/>
              <a:t>Tableau public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048000"/>
            <a:ext cx="7772400" cy="1534711"/>
          </a:xfrm>
        </p:spPr>
        <p:txBody>
          <a:bodyPr/>
          <a:lstStyle/>
          <a:p>
            <a:r>
              <a:rPr lang="en-US" dirty="0" smtClean="0"/>
              <a:t>Tableau public which share visualizations to everyone.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http://onlineitguru.com/</a:t>
            </a:r>
            <a:endParaRPr lang="en-US"/>
          </a:p>
        </p:txBody>
      </p:sp>
      <p:pic>
        <p:nvPicPr>
          <p:cNvPr id="5" name="Picture 4" descr="OnlineITGur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1000"/>
            <a:ext cx="2486025" cy="5238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1"/>
            <a:ext cx="7772400" cy="1447800"/>
          </a:xfrm>
        </p:spPr>
        <p:txBody>
          <a:bodyPr/>
          <a:lstStyle/>
          <a:p>
            <a:r>
              <a:rPr lang="en-US" dirty="0" smtClean="0"/>
              <a:t>Follow Online IT Guru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81200"/>
            <a:ext cx="7772400" cy="30480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err="1" smtClean="0"/>
              <a:t>Fb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https://www.facebook.com/onlineitguruindia</a:t>
            </a:r>
            <a:endParaRPr lang="en-US" dirty="0" smtClean="0"/>
          </a:p>
          <a:p>
            <a:pPr algn="l"/>
            <a:r>
              <a:rPr lang="en-US" dirty="0" err="1" smtClean="0"/>
              <a:t>Tw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https://twitter.com/onlineitguru</a:t>
            </a:r>
            <a:endParaRPr lang="en-US" dirty="0" smtClean="0"/>
          </a:p>
          <a:p>
            <a:pPr algn="l"/>
            <a:r>
              <a:rPr lang="en-US" dirty="0" smtClean="0"/>
              <a:t>G+: </a:t>
            </a:r>
            <a:r>
              <a:rPr lang="en-US" dirty="0" smtClean="0">
                <a:solidFill>
                  <a:schemeClr val="accent1"/>
                </a:solidFill>
                <a:hlinkClick r:id="rId4"/>
              </a:rPr>
              <a:t>https://plus.google.com/+ONLINEITGURUINDIA/about</a:t>
            </a:r>
            <a:endParaRPr lang="en-US" dirty="0" smtClean="0">
              <a:solidFill>
                <a:schemeClr val="accent1"/>
              </a:solidFill>
            </a:endParaRPr>
          </a:p>
          <a:p>
            <a:pPr algn="l"/>
            <a:r>
              <a:rPr lang="en-US" dirty="0" smtClean="0"/>
              <a:t>YouTube: </a:t>
            </a:r>
            <a:r>
              <a:rPr lang="en-US" dirty="0" smtClean="0">
                <a:hlinkClick r:id="rId5"/>
              </a:rPr>
              <a:t>https://www.youtube.com/c/ONLINEITGURUINDIA</a:t>
            </a:r>
            <a:endParaRPr lang="en-US" dirty="0" smtClean="0"/>
          </a:p>
          <a:p>
            <a:pPr algn="l"/>
            <a:r>
              <a:rPr lang="en-US" dirty="0" smtClean="0"/>
              <a:t>LinkedIn: </a:t>
            </a:r>
            <a:r>
              <a:rPr lang="en-US" dirty="0" smtClean="0">
                <a:hlinkClick r:id="rId6"/>
              </a:rPr>
              <a:t>https://in.linkedin.com/in/onlineitguruindia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http://onlineitguru.com/</a:t>
            </a:r>
            <a:endParaRPr lang="en-US"/>
          </a:p>
        </p:txBody>
      </p:sp>
      <p:pic>
        <p:nvPicPr>
          <p:cNvPr id="5" name="Picture 4" descr="OnlineITGuru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304800"/>
            <a:ext cx="2486025" cy="5238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122</Words>
  <Application>Microsoft Office PowerPoint</Application>
  <PresentationFormat>On-screen Show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Slide 1</vt:lpstr>
      <vt:lpstr>Introduction</vt:lpstr>
      <vt:lpstr>Tableau cycle</vt:lpstr>
      <vt:lpstr>Tableau Desktop </vt:lpstr>
      <vt:lpstr>Tableau Server </vt:lpstr>
      <vt:lpstr>Tableau Reader</vt:lpstr>
      <vt:lpstr>Tableau public</vt:lpstr>
      <vt:lpstr>Follow Online IT Guru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12</cp:revision>
  <dcterms:created xsi:type="dcterms:W3CDTF">2015-08-01T06:56:59Z</dcterms:created>
  <dcterms:modified xsi:type="dcterms:W3CDTF">2015-08-01T07:22:23Z</dcterms:modified>
</cp:coreProperties>
</file>